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85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88000" y="1728000"/>
            <a:ext cx="8926920" cy="178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	Weather &amp; Hike Trails Web App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752000" y="3514680"/>
            <a:ext cx="5182920" cy="13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en-US" sz="30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Shweta Korulkar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0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- Harsha Ramayanam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0920" cy="978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Demo – Search by City Name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548640" y="1737360"/>
            <a:ext cx="9052560" cy="461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Hiking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Search for various hikes present in the US.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More narrowed searched available.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Learn more stats of a hike.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Various search options.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Results filtered by user input.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Various stats displayed with descent UI.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Get Directions based on geolocation.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Check weather at that hike location.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20340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lang="en-US" sz="28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API used: MapBoxGL API, All Hike-trails dataset.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360" y="12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Demo – Search by hike name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04" name="Picture 4"/>
          <p:cNvPicPr/>
          <p:nvPr/>
        </p:nvPicPr>
        <p:blipFill>
          <a:blip r:embed="rId2"/>
          <a:stretch/>
        </p:blipFill>
        <p:spPr>
          <a:xfrm>
            <a:off x="548640" y="1548360"/>
            <a:ext cx="9052200" cy="466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360" y="274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Demo – Search by State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06" name="Picture 4"/>
          <p:cNvPicPr/>
          <p:nvPr/>
        </p:nvPicPr>
        <p:blipFill>
          <a:blip r:embed="rId2"/>
          <a:stretch/>
        </p:blipFill>
        <p:spPr>
          <a:xfrm>
            <a:off x="548640" y="1737360"/>
            <a:ext cx="8869320" cy="448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274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Demo – Get directions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08" name="Picture 4"/>
          <p:cNvPicPr/>
          <p:nvPr/>
        </p:nvPicPr>
        <p:blipFill>
          <a:blip r:embed="rId2"/>
          <a:stretch/>
        </p:blipFill>
        <p:spPr>
          <a:xfrm>
            <a:off x="640080" y="1737360"/>
            <a:ext cx="8869320" cy="448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Major problems encountered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Hike Trail dataset.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Footer not staying at the bottom if page has less content.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Difficulty in displaying star-ratings for a hike.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Encountered problems with passing prop variables to parent components.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DejaVu Sans"/>
              </a:rPr>
              <a:t>Dataset from Kaggle.</a:t>
            </a:r>
            <a:endParaRPr lang="en-US" sz="2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Fixed the footer problem with a simple CSS flexbox trick.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Fixed the calculation for star-rating and displaying styles for them as inline-styles.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Fixed passing prop variables to any React component using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useContext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hook.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Add some more stats for hikes.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Create User accounts.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Connect a DB to add new hikes.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Display messages “open” / “closed” due to COVID situation.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Weather Dashboard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weather of any location.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Get 5 days forecast of any location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Check weather and check for a hike.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0023A-08F8-4D19-9A07-F3A6C220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3148937"/>
            <a:ext cx="9072000" cy="1261800"/>
          </a:xfrm>
        </p:spPr>
        <p:txBody>
          <a:bodyPr/>
          <a:lstStyle/>
          <a:p>
            <a:pPr algn="ctr"/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56400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360" y="31489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Search weather by City Name.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Geo location 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Get 5 days weather forecast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Get 24 hours weather information of given location.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Link to home page and hike page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Changing background image according to weather condition.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2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26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API used: OpenWeatherMap API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Major problem encountered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Difficulty with displaying background image according to weather condition.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Tried using getElementById to display background image but didn’t worked.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Difficulty displaying forecast.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1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Used style attribute to set background image according to weather condition. 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Used props to display forecast data.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More information about weather like UV index, humidity, pressure etc.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National weather alert message.</a:t>
            </a:r>
            <a:endParaRPr lang="en-US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Weather map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337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Demo- Home page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457200" y="1645920"/>
            <a:ext cx="9070920" cy="497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					</a:t>
            </a: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Demo - geolocation feature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822960" y="1645920"/>
            <a:ext cx="8778240" cy="470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409</Words>
  <Application>Microsoft Office PowerPoint</Application>
  <PresentationFormat>Custom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Illustration</dc:title>
  <dc:subject/>
  <dc:creator/>
  <dc:description/>
  <cp:lastModifiedBy>Harsha Bharadwaz</cp:lastModifiedBy>
  <cp:revision>37</cp:revision>
  <dcterms:created xsi:type="dcterms:W3CDTF">2021-03-05T19:45:49Z</dcterms:created>
  <dcterms:modified xsi:type="dcterms:W3CDTF">2021-03-10T16:22:16Z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